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Helped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1 Box</c:v>
                </c:pt>
                <c:pt idx="1">
                  <c:v>2 Boxes</c:v>
                </c:pt>
                <c:pt idx="2">
                  <c:v>3 Boxes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6</c:v>
                </c:pt>
                <c:pt idx="2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Went through another door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1 Box</c:v>
                </c:pt>
                <c:pt idx="1">
                  <c:v>2 Boxes</c:v>
                </c:pt>
                <c:pt idx="2">
                  <c:v>3 Boxes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Watched and waited for me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1 Box</c:v>
                </c:pt>
                <c:pt idx="1">
                  <c:v>2 Boxes</c:v>
                </c:pt>
                <c:pt idx="2">
                  <c:v>3 Boxes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Offer to help carry the boxes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1 Box</c:v>
                </c:pt>
                <c:pt idx="1">
                  <c:v>2 Boxes</c:v>
                </c:pt>
                <c:pt idx="2">
                  <c:v>3 Boxes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051776"/>
        <c:axId val="55053312"/>
      </c:barChart>
      <c:catAx>
        <c:axId val="55051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5053312"/>
        <c:crosses val="autoZero"/>
        <c:auto val="1"/>
        <c:lblAlgn val="ctr"/>
        <c:lblOffset val="100"/>
        <c:noMultiLvlLbl val="0"/>
      </c:catAx>
      <c:valAx>
        <c:axId val="55053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0517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0.89474</cdr:x>
      <cdr:y>0.38057</cdr:y>
    </cdr:from>
    <cdr:to>
      <cdr:x>1</cdr:x>
      <cdr:y>0.5826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924800" y="172243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75DA65D-E49C-40F6-97D6-1B793AB3CDC6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4755CEB-1680-4FCA-B45B-D2D4E748F1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Sociology Research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5410200"/>
            <a:ext cx="8458200" cy="914400"/>
          </a:xfrm>
        </p:spPr>
        <p:txBody>
          <a:bodyPr/>
          <a:lstStyle/>
          <a:p>
            <a:r>
              <a:rPr lang="en-US" dirty="0" smtClean="0"/>
              <a:t>By: Alcides Segovia</a:t>
            </a:r>
            <a:endParaRPr lang="en-US" dirty="0"/>
          </a:p>
        </p:txBody>
      </p:sp>
      <p:pic>
        <p:nvPicPr>
          <p:cNvPr id="1026" name="Picture 2" descr="http://media.merchantcircle.com/32949595/businessman%20and%20stacks%20of%20boxes_full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886691"/>
            <a:ext cx="3087774" cy="385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939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534400" cy="1417638"/>
          </a:xfrm>
        </p:spPr>
        <p:txBody>
          <a:bodyPr/>
          <a:lstStyle/>
          <a:p>
            <a:r>
              <a:rPr lang="en-US" dirty="0" smtClean="0"/>
              <a:t>Are people willing lend a hand when others need help with a simple task?</a:t>
            </a:r>
            <a:endParaRPr lang="en-US" dirty="0"/>
          </a:p>
        </p:txBody>
      </p:sp>
      <p:sp>
        <p:nvSpPr>
          <p:cNvPr id="4" name="AutoShape 2" descr="data:image/jpeg;base64,/9j/4AAQSkZJRgABAQAAAQABAAD/2wCEAAkGBxQTEhUSEhQUFBUXFBgWFBQUFxYWFRQVFRUWGBcXFBUYHSggGBolHBgUITEhJSksLi4uFx8zODMsNygtLisBCgoKDg0OGhAQGywcHyQsLCwsLCwsLCwsLCwsLCwsLCwsLCwsLCwsLCwsLCwsLCwsLCwsKyw3LCssLCwrLCwsOP/AABEIAOEA4QMBIgACEQEDEQH/xAAcAAABBQEBAQAAAAAAAAAAAAAAAgMEBQYBBwj/xABJEAABAgIFBwkECAMGBwAAAAABAAIDEQQFEiExBkFRYXGRsRMiMlKBocHR8AczYnIUI0KCkrLh8SRTwggVJUOisxZjZHN0g5P/xAAYAQEBAQEBAAAAAAAAAAAAAAAAAgEDBP/EAB8RAQEAAgICAwEAAAAAAAAAAAABAhEDMRJBEyFRYf/aAAwDAQACEQMRAD8A9xQhJa8FApC5Nca8HAoFISWvBvXQ4IOpEWK1om4ho0kgDeUtYrL4fWQj8DuIQXlLyno7Pt2zoYJ9+HeuwcoGuaHWHXiebOvOVpaD7tnyjgq0nbSiu2dV3d5pQrqHoduHms+uEpo20YrmH8W5O0esWPNlpMzqKzE1NqZw5Vt+Y8E0baVCSXgJuPS2M6b2N+ZwHFSo8hRWVjCOERh+8E4KXD67PxBA8hIEVvWG8JQKDqEIQCEm2JyXZoOoSQ8TlNAeMECkLloaV1AIQhAmI2YTRhn13H9U+molJY3pPaNpAQJ5I6vXjrXOSM9+fC+aZiVxBH+Y3smeCjPyigjC0dg85LNxuljyR1bzdsXOSOr1qVPEynb9mG47SBwmo0TKZ/2WMG2Z8k8oarTMbISWPy/HOg7H8WqbR8pj9tgOtpl3HzVXlZTGx+TMMO5tq0CLxOzLbgUljLKzS0tA92z5Qs0RLFaSge7Z8oXRCQgete31nQhAA+icdGa9TanaTEGwmc9mOlQlY1F737p8FlbFyyEeP7hYTKt8qU8fC0Y6WC8aDevQ15zlef4uJsb+RqyNp2jGbG7Bn7ticTdG6DflHBOKkiSEIQP0Qm2wTN7mjvC2pC8+olYhr2uc0yDgTKU7jmmtMzKqAcbbdrZ/lJXO5yrmNWphH1wRyR1etKhQ8oKOf8wDaHDiFKZWMI4RYZ+83zTcNFOhH0dt/elckdXf6mnWuBwM9i6tDHJHVvKchMkloQCEIQNUqHaY5vWaRvBC8tg0pw1jX5r1deT06HZixG9WI5u5xCjNWKdApAdcMdHkpbaM4/ZPBU1CdKIw/EOK16hStbQnHQO3ySxV5zu3BT11BDbQG5ye5ONobNG8lPoQQqygtEJ8mjo6E3V3umbFOj9B/wAj/wApWUDjpKqZ+KbjtpUKjq0TitBvxxvzFX30dnUb+ELbzfw+L+kTVhUkVoiTc4DmnEgXzChfR2dVu4LvIN6rdwWfN/G/F/Wta8HAg7F5zlYf4uJ938jVc2QASABsElQOgOjPvdNxGLicwzlVhntOWOk6j9FvyjglpxlDeABzbgBic33V36M/QN/6LrtGjS483HYnvo79A3hNUmC4NcSM2keay36JFShCF5HoPUMTe3bwvV4QqirW88bCe5W6ythIhgYADZcn2Uh4we/8RluJTSFm63SaytIo+1PaB4K8oEYvYHOlMzw2yWWWqoTJQ2D4RwXXjttc85IfQhC7OYXmmU0OzSoo+IH8TQ7xXpRKwGWjf4iY+0xu+ZHABTn03FRNMjPQtoCsSthRYk2NOlo4Lms8hcDkWggUuIXUDcbou+V3ArJrWxeidh4LJBZWxLqr3re3gVoVnqq963t4FaAlRVR1CJrhcsa5F6J2HgqqqfeDYVZ0h3Nd8p4Eqsqk/WfdPgu3E55rtC5NdXVzCi1mfqndnEKUhKMouqZFhgkmWcph0DQuNwsdJlEiqhzidXEhWiras5toukMJTIzY8Qp4it6w3hc7FwtCSHhdmsaU1syBpMt614Cy1XgGIwfFPdetSCu3FHPN1CELq5kvbNVtb1Q2M2/pAENcLiLjvCtEIPJGUmd+qWObz1rTVY61DYdRGyTisnTodiLEaPsxHN3OIVtVVcNa1sMtJNqU7pC0f1TLis6ZjyT20Pr9u7ci/wBeSaLzqHeuEnSeHBJxZF5cTwCSYo0jimbI27b+KUqnD+1N5vyFPiTBABw9YrM0mCWOsnRNaRNvq9kQ2nAk4YkYJlxYyGPJbVLVXvW9vArRBNQauhsM2tkRnmfNSbK4XirtOSGx6neuT9ds08xt42rShgGAG5Piv6ecZRsAvFgXFwLZ7Z33YYquq5pEVzXCRDSCNcwD23m9b5VNZ1aC4xhIEMId8QEiDtukrxx0m3askuqvh1s0kCy68gZs/apttbuGqWglItpEaJzTsPBNw1VQuLqFrEihuJe0fFPH1crqxs4/uqiq2/WDUCfDxV0gZdAHVaewaT5o+jN6rdw9TTyEDUOjgEWbjmImD3LRQ2SVPRWze3bwvV2gEIQgEIQg8qyohWaXGHx2vxNDvFVsJ0iDoIO4q/y7hWaUT1obXcW/0rPFejHp58u25QkQXTa06QDvCWtYEIQgE9CwTKdg4Kc+lY9nEIQuTqVDxG0cVc1tWcOjwzEiGQFwAxcczWjOVm6xpwgw3RDLm9EHO7MN6w1Y17FpB/iHW5TsyAbYn1ZSmLhjPBZWxtaFl6HPk+FYZaAt2wS0EymWkCY0ywWnj0pj4MR0N7Xiw69pDh0TnC8RtqfUtNfDiiw6zaBa4GdlzSDMEDHVrksavqL02fMOIWgVDQxz27Qr5c3QKBS6xYLTDOeGF29T1maWZvf8x4lVhNpyuk5rp3i9dVUxxbe09mZTINLBuNx7ldiJVxU7ec4/DxP6K2VbUzbnHYOPmrJY0IQhBKq1vP2Anw8VbKuqpt7jqAVigEIQgFW5Q090CCYrZXFs7p3OcASN6sSVVZSNt0WM3PYJH3ecOCUjHV1apEohdacG83AAtxldtKzpCnVTSyw2HA2SbjLonyUus6Ba5zRzs46wwmNacfJr6rOTDf3FvVrpwmH4R3CSkqDUp+pYDjfx/UKbPavS87qEkvGlJMVRc8Z3VTDK+jidg4JOUEHkWMLTMuJnMDQMFRfTYnWPZJRlyTp0x4720aS94AJJAAvJNwATFBAMNrnc4kZ753lZ7LuklsNsJoaLU3PlIGy2UhvM+xc/Jfgpso66+kRJN923ofEc7jr0alJyQoNqJyr4ZfDE2yF3OIkTfcZA79izXJOlOR3K5oeUlJhQxCYGgAXGxzgOBO0Jdk0rqTCMN7mOBBaSL7sM6eqx8orMMc+AEjerKqKK2lyhRnGFGFow4xFoPtOLiyK0ymZlxDgdIOAnL/4NLYVIMR84rPdBoNh5ADpG0JkuBkBp0rRPoBnEbK+/wV8vOMn4roceGbw0usu7RIE9pF69AmdJ7vJTcdtmWj6yrzMk61onkyN5wWcV4Y6TndhSKDBDnycJiRKjqdVI5zjq4n9FaFnA5gk24aAnOWd1jvSOw59OaXn3I37kC+Wd1jvK0VSwgYQLgCSSZm/PLwWZ7D6/ZayrSBDYPhG8ifisybilNYBgANiUkcqPQSmuBwULdQhCBL2zTFJotprm4zaWmeggjxUlCDxQRiNE5S7Bm2K7qOkl4LXSNmUjqJJl2HiqqtoViPFboivA2BxkpeTrvrHDS3gR5rlXRoGXAgZzM7UEnT250IWeVbqBBQhY1ZZXXwYJ1/0rKqyrBjjziSRIfdkANyrnCS62OcrRVaJwWbDxKi11UjaSDaNl0iGuF8rWN2cKXVXumdv5ipajanmtaZO0qAHOssiME3OczHW5zTIgy0TGKoXUw6ABatAa9O3uXtEl5LljVP0akED3b+fD1dZvYe4hXLtNmkSDWLmua4Sm1zXCWM2mY9a16xU9atiOgPFzI0ECWNmI0kEX6wR2heK21q8kawJaYU72O5Rh+aQMu1oPaumP3dOed1NqmsH8nEiQpCyyI9gF9wa8jTqBXpFW0nlITImdzATtlf3zXllZ0gvjRXnF0V7j955K9ByLi2qIzUXN/wBRPisjV2QodYVC5sMRmc5hE3DOy/HW3gpivojwKG4j+UR2yII3rbdGtvPFZVS253YOKhxIWcKfVQ5h+Y8AmOUy6TlLE3zn2on57DqQuFw0q2A+u/HetlDgiQAN0gBhgsXEdcZX3HC9LqqsI0G4Nc5nUdP/AEnMuWeclXhjWy5HWUtjJJqh0kRGhwBGkHEFPo0IQhAIQhBhsvajl/FQxoEUDcH8AezWsxUbpRhrBHdPwXr0WGHAtcAQQQQcCDiCvMKxqo0WltbfYc6cN2lpukdYnLcc6jKLxq3QhC5rCELslslrNw83BQqXRM7d2jYpQeuFy7+nH2kVa6zDaCDMTukesdSk8pqPbJJbgNi6p8I3zotnUN58lmvaHRQ6hOiOvdCiQy0i6Vsljh2zG4LSrGe0+tLFHbRxjFeHO+SFPi5zfwlb4yM8rXnFtWWTtMEOO0nAgtO6Y7wFS2122tl1dlm5pKdFtEnOTPbPxW+9ncecB7dEU97W+RXm9pbf2a0mbo0PPJjtsiQe28KcrZNxUm63dvUe5JbS3NhRYZ6L726jaE+whdVdFpRdNt2PArl5ZZr1MTS6HnMSkrq59NWVVsmCTffK+/N+qngKLVg5m0ny8FKQCEIQaGqmyhN1zO8qWm6OyTGjQ0cE4vTOnIIQhaBC450kgRdPr14IHFQ5aQQaMXkTMN7HtOcc8Ay7CVd8qFmKwp5iPiwHm4XFolex2B9aFOV1GybZWNXnUZ2uPgPNTqopTojSXSmHSuGaQ/VUVNoToby07QbhMXbjerTJ5pAeJZwd4VTGemW1boXAV1UkIXVxBYNwGxdSWYDYukoOryP2n0q1TbP8uExvaZv/AKgvWeVH7X8F5P7Q6leKUYwcCyNe2d1lzGsaWnVgZjTqWUjI2kW12HRnHQBImcxmB13AkSmhtFec0scSM0/IiaxR6h0gMe1zmh7QZlpwcM4OoreezmnvimPNsNrAGSEKGxjQ42pibRN1wHSJWMyfobjSoExdy8Od4zPBI23G5eztaBgANly58l9LwnstZ8uvmr12BlfcTdqE1RJwztnIeY6aUowKlQWFwmBtVZ4b+4nHLS7oQlDbsnvvTyjw4sgBLNLEZgP13LvLHQOK5TjyX5Q+lwmzcBpIG8qGYrtO6WvboWogUdjZc0TEr88/3VfHWeUTUJvlQlNdNdUlIQhBxzZpBha/FOIQN8kNa8/ytjGBTrYvtQ2E4XiZBH+leiLAe0qFKJBfpY5v4XA/1Kc+m49is6Ny0K0wzMrTTcbQ0Gfqaqsn4hLng6BmGYyvS8mafI8i43G9m3OPHerF1BsRjEb0XtIcNDpgz7ZFRx5a+qrOb+4kLq5NcL10vJjEzC11R49NY0yJmdATpcma7qyUKHSGi51z9TgSAe3Ds1rMc/K6MsdQmr6e97yCebIyAAGcSvxVhL1+qpal94flPEK7XVzcHq4LF+1QubRoT2nCMGm4YFjjo0tG9bVZX2nQ51dFPVdCcP8A6tae4lKR5K6mulISAs2TIC8X55YX4Lv09+kYSnITIlKRMrwoFpSqXDDWQSMXwy47eWit4AblC19kbSnOpsBplIvJMgBOTHOzDSBuXr8l4rkLE/xCj/M4b4UQeK9qVRNP0UdP/tRPyEeKzxC0EIybFP8Ayj3lrfFU0Rk1Ny1VTHcMq0qtvMOsngFVK5oA+rHbxKtB/wBZkesy6hA5Rodp7Bpc0YDCejtK1/JbVmamZOM3VM7gfGS1KmqhvkhrSmMlglIWNCEIQCEIQCzmXFVGNAtt6cKbgNLZc4bZAHsWjQss2PEGPkQRiDMHYtpaneVS5W1R9HjmQ5j5uh6B1m9h7iFaUV02NOlo4LhlHaHUIQpaFp6rgtiUYQ3XghzXDa496zCuappXJtBJuvnvXTi7Rn0z0ChOg0h0N2YGR6zSRI+taslpKbVzIpa8zBAkCM7TfK9dhVVCH2Z/MZ92C9G3HTNgTwWf9pNDf/dlIdZIADCSbrhFYvTmQwMABsElm/adCtVVTR/073fh53gs23T5btq0reGWwqIT9qjlw1j6RGE1S2lqstoJZAqueerWH8UWK7g4b1jT3swoDo9ZQGtlzREiGeEmw3D8zmr31uTz87mDZM+AXlH9niiB1MpMb+XR2sH/ALYkz/tr3tbtmmWrOqjBgvdatTDWyDZS57TOc9Sza9Liww4FrhMESI0grA1vV5gxC03tN7Dpb5hc8/10w/FbFZnVvRhJjflHBVi0MOGABdmSZ6hcNo4E0oQjoUldS8lPjiVUEGUQk9XiQr9VdRt6R2DirRVLbPtNmr9BCELWBCEIBC450k2I2n16vQOoTfK6iktj6Ru2oKHLqrDFo9tt7oRLpaWy53gexZ2qnTgs2S3GS9AEW68Lzmv6PEo8QwmGzDM3Q5SnImZbP4Z7pKMsPLpWOWliAlWUxV7yYbCbzK+ekXKQk4p7LyX0JIKELpJJ0i21s6N0G/KOCdTVF6DflHALr35hisacVDl6P8Mp3/hx/wDZeroRhr7lFrOC2NCfBcDZisdDdh0XgtPbeg+NC+7sXq3tlq10KiVSbBssovJOdZNlrrEEta52AJk+Q1FYD+4Cykuo9IdyTWRCyI4jnw2NcW8oWHNIT1zGlfTuV2TcCsKJ9FiFwaC18OIyU2OYLnCdxuJGsOzXFB5H/Z3p1mmx4P8AMo9obYUQXboh3L6BXypQTSqkrB0SyCYDyxzXXctBcZSwutNsuDsJyxwX0tkzlBBp1HZSaO6bHYg3OY4dJjxmcPIiYIKC1UGuKvEaGW/aF7DoPkVOQg815Ih1kiRDpEaDOS0Cm15VFt7YrBfMWwM4GB2jD9lxlWPOMm7T5Llca6yxDQrKHVoHSJlqAGjT2qVDosMfYntv8U8Kzygqdv1c9JPl4KcmGxQLpSGrtzJQi6l0k0inUJrltRS2PmtYUhCEHHCaQYQTiECOSC5yI9T28U4hAjkh6JVPlRVHLQCGD6xvOZrIxb2jvAV2hB51U7pwW9v5ipq0AyfZbc6ZDXOLrIukTjfonM9qsaPQ2M6LQNeJ3m9btmmbo1VRH/ZsjS67uxVpRqiYOmS7ULh5q3Qsa41sgAMBcFwsBSkIGxCC7yQ9EpaEHhHttyLpZpBplFY+LBiMAithi09jgLJJaLywtleJyvnK6e89jkWkPqyG2lw4jHw3OhMMUOa58JoBYZG+QBLPuLdoQUuUOStEprbNJgiJK4Om5rwJzkHtIdKeack5k1k5R6DB5Ciw+TYXF5vLi5xkCXOcZkyAHYrZCAQhCAQhCBBhBHJBLQgbMELvJD0SloQI5IeprrWAYJSEAhCEAhCEAhCEAhCEAhCEAhCEAhCEAhCEAhCEAhCEAhCEAhCEAhCEAhCEAhCEAhCEH//Z"/>
          <p:cNvSpPr>
            <a:spLocks noChangeAspect="1" noChangeArrowheads="1"/>
          </p:cNvSpPr>
          <p:nvPr/>
        </p:nvSpPr>
        <p:spPr bwMode="auto">
          <a:xfrm>
            <a:off x="155575" y="-2819400"/>
            <a:ext cx="5876925" cy="587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QTEhUSEhQUFBUXFBgWFBQUFxYWFRQVFRUWGBcXFBUYHSggGBolHBgUITEhJSksLi4uFx8zODMsNygtLisBCgoKDg0OGhAQGywcHyQsLCwsLCwsLCwsLCwsLCwsLCwsLCwsLCwsLCwsLCwsLCwsLCwsKyw3LCssLCwrLCwsOP/AABEIAOEA4QMBIgACEQEDEQH/xAAcAAABBQEBAQAAAAAAAAAAAAAAAgMEBQYBBwj/xABJEAABAgIFBwkECAMGBwAAAAABAAIDEQQFEiExBkFRYXGRsRMiMlKBocHR8AczYnIUI0KCkrLh8SRTwggVJUOisxZjZHN0g5P/xAAYAQEBAQEBAAAAAAAAAAAAAAAAAgEDBP/EAB8RAQEAAgICAwEAAAAAAAAAAAABAhEDMRJBEyFRYf/aAAwDAQACEQMRAD8A9xQhJa8FApC5Nca8HAoFISWvBvXQ4IOpEWK1om4ho0kgDeUtYrL4fWQj8DuIQXlLyno7Pt2zoYJ9+HeuwcoGuaHWHXiebOvOVpaD7tnyjgq0nbSiu2dV3d5pQrqHoduHms+uEpo20YrmH8W5O0esWPNlpMzqKzE1NqZw5Vt+Y8E0baVCSXgJuPS2M6b2N+ZwHFSo8hRWVjCOERh+8E4KXD67PxBA8hIEVvWG8JQKDqEIQCEm2JyXZoOoSQ8TlNAeMECkLloaV1AIQhAmI2YTRhn13H9U+molJY3pPaNpAQJ5I6vXjrXOSM9+fC+aZiVxBH+Y3smeCjPyigjC0dg85LNxuljyR1bzdsXOSOr1qVPEynb9mG47SBwmo0TKZ/2WMG2Z8k8oarTMbISWPy/HOg7H8WqbR8pj9tgOtpl3HzVXlZTGx+TMMO5tq0CLxOzLbgUljLKzS0tA92z5Qs0RLFaSge7Z8oXRCQgete31nQhAA+icdGa9TanaTEGwmc9mOlQlY1F737p8FlbFyyEeP7hYTKt8qU8fC0Y6WC8aDevQ15zlef4uJsb+RqyNp2jGbG7Bn7ticTdG6DflHBOKkiSEIQP0Qm2wTN7mjvC2pC8+olYhr2uc0yDgTKU7jmmtMzKqAcbbdrZ/lJXO5yrmNWphH1wRyR1etKhQ8oKOf8wDaHDiFKZWMI4RYZ+83zTcNFOhH0dt/elckdXf6mnWuBwM9i6tDHJHVvKchMkloQCEIQNUqHaY5vWaRvBC8tg0pw1jX5r1deT06HZixG9WI5u5xCjNWKdApAdcMdHkpbaM4/ZPBU1CdKIw/EOK16hStbQnHQO3ySxV5zu3BT11BDbQG5ye5ONobNG8lPoQQqygtEJ8mjo6E3V3umbFOj9B/wAj/wApWUDjpKqZ+KbjtpUKjq0TitBvxxvzFX30dnUb+ELbzfw+L+kTVhUkVoiTc4DmnEgXzChfR2dVu4LvIN6rdwWfN/G/F/Wta8HAg7F5zlYf4uJ938jVc2QASABsElQOgOjPvdNxGLicwzlVhntOWOk6j9FvyjglpxlDeABzbgBic33V36M/QN/6LrtGjS483HYnvo79A3hNUmC4NcSM2keay36JFShCF5HoPUMTe3bwvV4QqirW88bCe5W6ythIhgYADZcn2Uh4we/8RluJTSFm63SaytIo+1PaB4K8oEYvYHOlMzw2yWWWqoTJQ2D4RwXXjttc85IfQhC7OYXmmU0OzSoo+IH8TQ7xXpRKwGWjf4iY+0xu+ZHABTn03FRNMjPQtoCsSthRYk2NOlo4Lms8hcDkWggUuIXUDcbou+V3ArJrWxeidh4LJBZWxLqr3re3gVoVnqq963t4FaAlRVR1CJrhcsa5F6J2HgqqqfeDYVZ0h3Nd8p4Eqsqk/WfdPgu3E55rtC5NdXVzCi1mfqndnEKUhKMouqZFhgkmWcph0DQuNwsdJlEiqhzidXEhWiras5toukMJTIzY8Qp4it6w3hc7FwtCSHhdmsaU1syBpMt614Cy1XgGIwfFPdetSCu3FHPN1CELq5kvbNVtb1Q2M2/pAENcLiLjvCtEIPJGUmd+qWObz1rTVY61DYdRGyTisnTodiLEaPsxHN3OIVtVVcNa1sMtJNqU7pC0f1TLis6ZjyT20Pr9u7ci/wBeSaLzqHeuEnSeHBJxZF5cTwCSYo0jimbI27b+KUqnD+1N5vyFPiTBABw9YrM0mCWOsnRNaRNvq9kQ2nAk4YkYJlxYyGPJbVLVXvW9vArRBNQauhsM2tkRnmfNSbK4XirtOSGx6neuT9ds08xt42rShgGAG5Piv6ecZRsAvFgXFwLZ7Z33YYquq5pEVzXCRDSCNcwD23m9b5VNZ1aC4xhIEMId8QEiDtukrxx0m3askuqvh1s0kCy68gZs/apttbuGqWglItpEaJzTsPBNw1VQuLqFrEihuJe0fFPH1crqxs4/uqiq2/WDUCfDxV0gZdAHVaewaT5o+jN6rdw9TTyEDUOjgEWbjmImD3LRQ2SVPRWze3bwvV2gEIQgEIQg8qyohWaXGHx2vxNDvFVsJ0iDoIO4q/y7hWaUT1obXcW/0rPFejHp58u25QkQXTa06QDvCWtYEIQgE9CwTKdg4Kc+lY9nEIQuTqVDxG0cVc1tWcOjwzEiGQFwAxcczWjOVm6xpwgw3RDLm9EHO7MN6w1Y17FpB/iHW5TsyAbYn1ZSmLhjPBZWxtaFl6HPk+FYZaAt2wS0EymWkCY0ywWnj0pj4MR0N7Xiw69pDh0TnC8RtqfUtNfDiiw6zaBa4GdlzSDMEDHVrksavqL02fMOIWgVDQxz27Qr5c3QKBS6xYLTDOeGF29T1maWZvf8x4lVhNpyuk5rp3i9dVUxxbe09mZTINLBuNx7ldiJVxU7ec4/DxP6K2VbUzbnHYOPmrJY0IQhBKq1vP2Anw8VbKuqpt7jqAVigEIQgFW5Q090CCYrZXFs7p3OcASN6sSVVZSNt0WM3PYJH3ecOCUjHV1apEohdacG83AAtxldtKzpCnVTSyw2HA2SbjLonyUus6Ba5zRzs46wwmNacfJr6rOTDf3FvVrpwmH4R3CSkqDUp+pYDjfx/UKbPavS87qEkvGlJMVRc8Z3VTDK+jidg4JOUEHkWMLTMuJnMDQMFRfTYnWPZJRlyTp0x4720aS94AJJAAvJNwATFBAMNrnc4kZ753lZ7LuklsNsJoaLU3PlIGy2UhvM+xc/Jfgpso66+kRJN923ofEc7jr0alJyQoNqJyr4ZfDE2yF3OIkTfcZA79izXJOlOR3K5oeUlJhQxCYGgAXGxzgOBO0Jdk0rqTCMN7mOBBaSL7sM6eqx8orMMc+AEjerKqKK2lyhRnGFGFow4xFoPtOLiyK0ymZlxDgdIOAnL/4NLYVIMR84rPdBoNh5ADpG0JkuBkBp0rRPoBnEbK+/wV8vOMn4roceGbw0usu7RIE9pF69AmdJ7vJTcdtmWj6yrzMk61onkyN5wWcV4Y6TndhSKDBDnycJiRKjqdVI5zjq4n9FaFnA5gk24aAnOWd1jvSOw59OaXn3I37kC+Wd1jvK0VSwgYQLgCSSZm/PLwWZ7D6/ZayrSBDYPhG8ifisybilNYBgANiUkcqPQSmuBwULdQhCBL2zTFJotprm4zaWmeggjxUlCDxQRiNE5S7Bm2K7qOkl4LXSNmUjqJJl2HiqqtoViPFboivA2BxkpeTrvrHDS3gR5rlXRoGXAgZzM7UEnT250IWeVbqBBQhY1ZZXXwYJ1/0rKqyrBjjziSRIfdkANyrnCS62OcrRVaJwWbDxKi11UjaSDaNl0iGuF8rWN2cKXVXumdv5ipajanmtaZO0qAHOssiME3OczHW5zTIgy0TGKoXUw6ABatAa9O3uXtEl5LljVP0akED3b+fD1dZvYe4hXLtNmkSDWLmua4Sm1zXCWM2mY9a16xU9atiOgPFzI0ECWNmI0kEX6wR2heK21q8kawJaYU72O5Rh+aQMu1oPaumP3dOed1NqmsH8nEiQpCyyI9gF9wa8jTqBXpFW0nlITImdzATtlf3zXllZ0gvjRXnF0V7j955K9ByLi2qIzUXN/wBRPisjV2QodYVC5sMRmc5hE3DOy/HW3gpivojwKG4j+UR2yII3rbdGtvPFZVS253YOKhxIWcKfVQ5h+Y8AmOUy6TlLE3zn2on57DqQuFw0q2A+u/HetlDgiQAN0gBhgsXEdcZX3HC9LqqsI0G4Nc5nUdP/AEnMuWeclXhjWy5HWUtjJJqh0kRGhwBGkHEFPo0IQhAIQhBhsvajl/FQxoEUDcH8AezWsxUbpRhrBHdPwXr0WGHAtcAQQQQcCDiCvMKxqo0WltbfYc6cN2lpukdYnLcc6jKLxq3QhC5rCELslslrNw83BQqXRM7d2jYpQeuFy7+nH2kVa6zDaCDMTukesdSk8pqPbJJbgNi6p8I3zotnUN58lmvaHRQ6hOiOvdCiQy0i6Vsljh2zG4LSrGe0+tLFHbRxjFeHO+SFPi5zfwlb4yM8rXnFtWWTtMEOO0nAgtO6Y7wFS2122tl1dlm5pKdFtEnOTPbPxW+9ncecB7dEU97W+RXm9pbf2a0mbo0PPJjtsiQe28KcrZNxUm63dvUe5JbS3NhRYZ6L726jaE+whdVdFpRdNt2PArl5ZZr1MTS6HnMSkrq59NWVVsmCTffK+/N+qngKLVg5m0ny8FKQCEIQaGqmyhN1zO8qWm6OyTGjQ0cE4vTOnIIQhaBC450kgRdPr14IHFQ5aQQaMXkTMN7HtOcc8Ay7CVd8qFmKwp5iPiwHm4XFolex2B9aFOV1GybZWNXnUZ2uPgPNTqopTojSXSmHSuGaQ/VUVNoToby07QbhMXbjerTJ5pAeJZwd4VTGemW1boXAV1UkIXVxBYNwGxdSWYDYukoOryP2n0q1TbP8uExvaZv/AKgvWeVH7X8F5P7Q6leKUYwcCyNe2d1lzGsaWnVgZjTqWUjI2kW12HRnHQBImcxmB13AkSmhtFec0scSM0/IiaxR6h0gMe1zmh7QZlpwcM4OoreezmnvimPNsNrAGSEKGxjQ42pibRN1wHSJWMyfobjSoExdy8Od4zPBI23G5eztaBgANly58l9LwnstZ8uvmr12BlfcTdqE1RJwztnIeY6aUowKlQWFwmBtVZ4b+4nHLS7oQlDbsnvvTyjw4sgBLNLEZgP13LvLHQOK5TjyX5Q+lwmzcBpIG8qGYrtO6WvboWogUdjZc0TEr88/3VfHWeUTUJvlQlNdNdUlIQhBxzZpBha/FOIQN8kNa8/ytjGBTrYvtQ2E4XiZBH+leiLAe0qFKJBfpY5v4XA/1Kc+m49is6Ny0K0wzMrTTcbQ0Gfqaqsn4hLng6BmGYyvS8mafI8i43G9m3OPHerF1BsRjEb0XtIcNDpgz7ZFRx5a+qrOb+4kLq5NcL10vJjEzC11R49NY0yJmdATpcma7qyUKHSGi51z9TgSAe3Ds1rMc/K6MsdQmr6e97yCebIyAAGcSvxVhL1+qpal94flPEK7XVzcHq4LF+1QubRoT2nCMGm4YFjjo0tG9bVZX2nQ51dFPVdCcP8A6tae4lKR5K6mulISAs2TIC8X55YX4Lv09+kYSnITIlKRMrwoFpSqXDDWQSMXwy47eWit4AblC19kbSnOpsBplIvJMgBOTHOzDSBuXr8l4rkLE/xCj/M4b4UQeK9qVRNP0UdP/tRPyEeKzxC0EIybFP8Ayj3lrfFU0Rk1Ny1VTHcMq0qtvMOsngFVK5oA+rHbxKtB/wBZkesy6hA5Rodp7Bpc0YDCejtK1/JbVmamZOM3VM7gfGS1KmqhvkhrSmMlglIWNCEIQCEIQCzmXFVGNAtt6cKbgNLZc4bZAHsWjQss2PEGPkQRiDMHYtpaneVS5W1R9HjmQ5j5uh6B1m9h7iFaUV02NOlo4LhlHaHUIQpaFp6rgtiUYQ3XghzXDa496zCuappXJtBJuvnvXTi7Rn0z0ChOg0h0N2YGR6zSRI+taslpKbVzIpa8zBAkCM7TfK9dhVVCH2Z/MZ92C9G3HTNgTwWf9pNDf/dlIdZIADCSbrhFYvTmQwMABsElm/adCtVVTR/073fh53gs23T5btq0reGWwqIT9qjlw1j6RGE1S2lqstoJZAqueerWH8UWK7g4b1jT3swoDo9ZQGtlzREiGeEmw3D8zmr31uTz87mDZM+AXlH9niiB1MpMb+XR2sH/ALYkz/tr3tbtmmWrOqjBgvdatTDWyDZS57TOc9Sza9Liww4FrhMESI0grA1vV5gxC03tN7Dpb5hc8/10w/FbFZnVvRhJjflHBVi0MOGABdmSZ6hcNo4E0oQjoUldS8lPjiVUEGUQk9XiQr9VdRt6R2DirRVLbPtNmr9BCELWBCEIBC450k2I2n16vQOoTfK6iktj6Ru2oKHLqrDFo9tt7oRLpaWy53gexZ2qnTgs2S3GS9AEW68Lzmv6PEo8QwmGzDM3Q5SnImZbP4Z7pKMsPLpWOWliAlWUxV7yYbCbzK+ekXKQk4p7LyX0JIKELpJJ0i21s6N0G/KOCdTVF6DflHALr35hisacVDl6P8Mp3/hx/wDZeroRhr7lFrOC2NCfBcDZisdDdh0XgtPbeg+NC+7sXq3tlq10KiVSbBssovJOdZNlrrEEta52AJk+Q1FYD+4Cykuo9IdyTWRCyI4jnw2NcW8oWHNIT1zGlfTuV2TcCsKJ9FiFwaC18OIyU2OYLnCdxuJGsOzXFB5H/Z3p1mmx4P8AMo9obYUQXboh3L6BXypQTSqkrB0SyCYDyxzXXctBcZSwutNsuDsJyxwX0tkzlBBp1HZSaO6bHYg3OY4dJjxmcPIiYIKC1UGuKvEaGW/aF7DoPkVOQg815Ih1kiRDpEaDOS0Cm15VFt7YrBfMWwM4GB2jD9lxlWPOMm7T5Llca6yxDQrKHVoHSJlqAGjT2qVDosMfYntv8U8Kzygqdv1c9JPl4KcmGxQLpSGrtzJQi6l0k0inUJrltRS2PmtYUhCEHHCaQYQTiECOSC5yI9T28U4hAjkh6JVPlRVHLQCGD6xvOZrIxb2jvAV2hB51U7pwW9v5ipq0AyfZbc6ZDXOLrIukTjfonM9qsaPQ2M6LQNeJ3m9btmmbo1VRH/ZsjS67uxVpRqiYOmS7ULh5q3Qsa41sgAMBcFwsBSkIGxCC7yQ9EpaEHhHttyLpZpBplFY+LBiMAithi09jgLJJaLywtleJyvnK6e89jkWkPqyG2lw4jHw3OhMMUOa58JoBYZG+QBLPuLdoQUuUOStEprbNJgiJK4Om5rwJzkHtIdKeack5k1k5R6DB5Ciw+TYXF5vLi5xkCXOcZkyAHYrZCAQhCAQhCBBhBHJBLQgbMELvJD0SloQI5IeprrWAYJSEAhCEAhCEAhCEAhCEAhCEAhCEAhCEAhCEAhCEAhCEAhCEAhCEAhCEAhCEAhCEAhCEH//Z"/>
          <p:cNvSpPr>
            <a:spLocks noChangeAspect="1" noChangeArrowheads="1"/>
          </p:cNvSpPr>
          <p:nvPr/>
        </p:nvSpPr>
        <p:spPr bwMode="auto">
          <a:xfrm>
            <a:off x="307975" y="-2667000"/>
            <a:ext cx="5876925" cy="587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http://www.presentermedia.com/files/clipart/00005000/5811/standing_by_pile_boxes_md_w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8194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991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341438"/>
          </a:xfrm>
        </p:spPr>
        <p:txBody>
          <a:bodyPr/>
          <a:lstStyle/>
          <a:p>
            <a:r>
              <a:rPr lang="en-US" dirty="0" smtClean="0"/>
              <a:t>The more boxes I carry, the more people will open the door for me.</a:t>
            </a:r>
            <a:endParaRPr lang="en-US" dirty="0"/>
          </a:p>
        </p:txBody>
      </p:sp>
      <p:sp>
        <p:nvSpPr>
          <p:cNvPr id="4" name="Up Arrow 3"/>
          <p:cNvSpPr/>
          <p:nvPr/>
        </p:nvSpPr>
        <p:spPr>
          <a:xfrm>
            <a:off x="2209800" y="2667000"/>
            <a:ext cx="1981200" cy="14536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4953000" y="2667000"/>
            <a:ext cx="1981200" cy="14536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743200" y="323221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Boxes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72100" y="29552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People </a:t>
            </a:r>
          </a:p>
          <a:p>
            <a:pPr algn="ctr"/>
            <a:r>
              <a:rPr lang="en-US" dirty="0" smtClean="0"/>
              <a:t>Opening</a:t>
            </a:r>
          </a:p>
          <a:p>
            <a:pPr algn="ctr"/>
            <a:r>
              <a:rPr lang="en-US" dirty="0" smtClean="0"/>
              <a:t>Doors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04800" y="44196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Why this Experiment?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71462" y="5292725"/>
            <a:ext cx="8686800" cy="13414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 wanted to see how people at the mall would react.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27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591680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826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2332037"/>
          </a:xfrm>
        </p:spPr>
        <p:txBody>
          <a:bodyPr>
            <a:normAutofit/>
          </a:bodyPr>
          <a:lstStyle/>
          <a:p>
            <a:r>
              <a:rPr lang="en-US" dirty="0" smtClean="0"/>
              <a:t>People were more willing to help, when they see that someone is struggling.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952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126</TotalTime>
  <Words>82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Trek</vt:lpstr>
      <vt:lpstr>Sociology Research Project</vt:lpstr>
      <vt:lpstr>Topic of Interest</vt:lpstr>
      <vt:lpstr>Hypothesis</vt:lpstr>
      <vt:lpstr>Data:</vt:lpstr>
      <vt:lpstr>Conclusion: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ariseidy</dc:creator>
  <cp:lastModifiedBy>Alcides Segovia</cp:lastModifiedBy>
  <cp:revision>11</cp:revision>
  <dcterms:created xsi:type="dcterms:W3CDTF">2013-10-09T19:52:11Z</dcterms:created>
  <dcterms:modified xsi:type="dcterms:W3CDTF">2016-02-25T23:55:35Z</dcterms:modified>
</cp:coreProperties>
</file>